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D9D1A-947E-4B17-B10B-65EBA41B2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6405D8-39DB-44EE-B3FA-564A948817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91BEF-589A-4893-9FE7-1E52E29B2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F6D2-01AD-4CE9-9643-9FBAA48D56C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563FD-EC40-4834-A2BE-698102B8C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46DCD-55BE-4E95-AC2F-571C1F407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5977-DCD4-4FE0-A292-32994DF30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9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3973">
        <p:fade/>
      </p:transition>
    </mc:Choice>
    <mc:Fallback xmlns="">
      <p:transition spd="med" advClick="0" advTm="13973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A5B89-ECC5-4CBD-A9BF-48A1B5053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C982F2-F453-4666-B7AC-A7A8E4163B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D7926-AF73-4B83-8BCA-82FCB3E55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F6D2-01AD-4CE9-9643-9FBAA48D56C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82C96-D073-4725-88DB-261CFCFA9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9DCFF-CA54-4058-9B82-016039D62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5977-DCD4-4FE0-A292-32994DF30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2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3973">
        <p:fade/>
      </p:transition>
    </mc:Choice>
    <mc:Fallback xmlns="">
      <p:transition spd="med" advClick="0" advTm="13973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56DD9E-BDD1-41A6-B06F-49A8BE790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B0E914-A068-4A9F-98B0-8556E74E0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97A69-E6CB-4CBA-B75A-0BC6AB99F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F6D2-01AD-4CE9-9643-9FBAA48D56C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F91BE-CA79-40CA-9E3F-F6A262259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A2355-B7C3-4ECB-9695-613A9941E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5977-DCD4-4FE0-A292-32994DF30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1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3973">
        <p:fade/>
      </p:transition>
    </mc:Choice>
    <mc:Fallback xmlns="">
      <p:transition spd="med" advClick="0" advTm="1397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5A8B0-F554-4B14-B7F8-219224FC7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0CEC8-6372-4C95-91C3-3595B2296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A8B97-8476-4D5B-B037-287EA06B9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F6D2-01AD-4CE9-9643-9FBAA48D56C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906BD-AD76-41B9-A901-419085EBC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AC667-5914-4200-9048-823756104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5977-DCD4-4FE0-A292-32994DF30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8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3973">
        <p:fade/>
      </p:transition>
    </mc:Choice>
    <mc:Fallback xmlns="">
      <p:transition spd="med" advClick="0" advTm="1397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29C5B-6100-4001-A7B8-85885CD3A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9EB1D-B7FE-49CB-9DC1-3324A077F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F7EF5-B651-44F4-85C8-23610E553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F6D2-01AD-4CE9-9643-9FBAA48D56C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E8101-5268-46EB-82E8-7F604D914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17589-2999-441B-B8E7-6DEF23230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5977-DCD4-4FE0-A292-32994DF30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1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3973">
        <p:fade/>
      </p:transition>
    </mc:Choice>
    <mc:Fallback xmlns="">
      <p:transition spd="med" advClick="0" advTm="13973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302C7-B69A-4296-92BF-32F6E37AB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81246-DB1B-4F45-92BA-02B1C5E8AF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27080D-3FF7-47E3-A02C-549BF5458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C6AFCB-87B6-4E27-8BBB-4C93B26E9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F6D2-01AD-4CE9-9643-9FBAA48D56C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C53D0A-7913-460D-8D74-0773DFC45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9C2A9-061C-4729-AC72-FAF061484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5977-DCD4-4FE0-A292-32994DF30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2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3973">
        <p:fade/>
      </p:transition>
    </mc:Choice>
    <mc:Fallback xmlns="">
      <p:transition spd="med" advClick="0" advTm="13973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D108E-419B-4ABD-B0C9-D39DFF9D6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D4697-06E5-40A8-86EE-075EFFCDD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23DC66-EC7C-49A5-AC93-B2DF65312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7F141F-1666-48F7-B7E6-BFB428F285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2FC34C-F7B0-466D-A67A-C9558D9E74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DC2B5-A815-46B0-8FDC-EC554CBF1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F6D2-01AD-4CE9-9643-9FBAA48D56C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4611A7-7863-4CED-9019-1F56FD6E5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A4F0AE-FB0B-4AF8-ADAC-1B9E6AFC8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5977-DCD4-4FE0-A292-32994DF30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6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3973">
        <p:fade/>
      </p:transition>
    </mc:Choice>
    <mc:Fallback xmlns="">
      <p:transition spd="med" advClick="0" advTm="13973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C1CDA-7B1F-430B-8D21-025C113A2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0BBB27-037D-479D-ACBF-F8B5A6301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F6D2-01AD-4CE9-9643-9FBAA48D56C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E4D8BA-C97A-46B7-B72F-868A35232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71B0EA-65D9-4728-8C38-8D1266D62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5977-DCD4-4FE0-A292-32994DF30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7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3973">
        <p:fade/>
      </p:transition>
    </mc:Choice>
    <mc:Fallback xmlns="">
      <p:transition spd="med" advClick="0" advTm="13973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53E8FE-B77D-4FCA-9C5B-C2B19B8B1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F6D2-01AD-4CE9-9643-9FBAA48D56C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2BBC1D-982F-4C72-B401-6DBAF50E0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D7A54-9DBC-4F92-BEF6-7F659690D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5977-DCD4-4FE0-A292-32994DF30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4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3973">
        <p:fade/>
      </p:transition>
    </mc:Choice>
    <mc:Fallback xmlns="">
      <p:transition spd="med" advClick="0" advTm="13973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7692F-0C20-48BA-B12F-11D20C499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2325F-EEBE-42F9-BFB2-ABFE6ACB5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5BEB8C-5582-4DD5-B519-1BAEAFE16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7E71D8-EA3E-4E15-BB1F-1B0990707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F6D2-01AD-4CE9-9643-9FBAA48D56C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96483F-4B44-4721-87A4-A3CD52FE5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4EBDDB-D6B9-46D4-B92C-3B9B6C6AA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5977-DCD4-4FE0-A292-32994DF30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5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3973">
        <p:fade/>
      </p:transition>
    </mc:Choice>
    <mc:Fallback xmlns="">
      <p:transition spd="med" advClick="0" advTm="13973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512C7-9C31-4898-93BC-1A4AF6BA5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5D127F-3604-44F6-BB83-0351908EAB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49005E-EFC0-42C2-95E3-782D4DA11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035663-6C17-4570-8438-7947F0AFA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F6D2-01AD-4CE9-9643-9FBAA48D56C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92630C-C095-46C4-968B-F67A7B8E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6C63FD-E708-4B7B-BF96-513911BB4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5977-DCD4-4FE0-A292-32994DF30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8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3973">
        <p:fade/>
      </p:transition>
    </mc:Choice>
    <mc:Fallback xmlns="">
      <p:transition spd="med" advClick="0" advTm="13973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8796C8-804C-47BB-96BD-CC8ACAF5F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42F94-4E21-4238-AB1C-8D10F57B5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88598-3D56-4487-879D-487685BF2F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AF6D2-01AD-4CE9-9643-9FBAA48D56C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BE3A0-F34F-439B-A644-90912055FD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8D80D-1AA5-420D-83C9-A4A56647BC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75977-DCD4-4FE0-A292-32994DF30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08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3973">
        <p:fade/>
      </p:transition>
    </mc:Choice>
    <mc:Fallback xmlns="">
      <p:transition spd="med" advClick="0" advTm="13973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39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973">
        <p:fade/>
      </p:transition>
    </mc:Choice>
    <mc:Fallback xmlns="">
      <p:transition spd="med" advTm="13973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87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3973">
        <p:fade/>
      </p:transition>
    </mc:Choice>
    <mc:Fallback xmlns="">
      <p:transition spd="med" advClick="0" advTm="13973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7774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3973">
        <p:fade/>
      </p:transition>
    </mc:Choice>
    <mc:Fallback>
      <p:transition spd="med" advClick="0" advTm="13973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2741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3973">
        <p:fade/>
      </p:transition>
    </mc:Choice>
    <mc:Fallback>
      <p:transition spd="med" advClick="0" advTm="13973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Mahdiyeh</dc:creator>
  <cp:lastModifiedBy>Mahdiyeh</cp:lastModifiedBy>
  <cp:revision>9</cp:revision>
  <dcterms:created xsi:type="dcterms:W3CDTF">2021-10-30T21:36:33Z</dcterms:created>
  <dcterms:modified xsi:type="dcterms:W3CDTF">2022-02-28T08:23:23Z</dcterms:modified>
</cp:coreProperties>
</file>